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5" r:id="rId5"/>
    <p:sldId id="341" r:id="rId6"/>
    <p:sldId id="326" r:id="rId7"/>
    <p:sldId id="342" r:id="rId8"/>
    <p:sldId id="343" r:id="rId9"/>
    <p:sldId id="346" r:id="rId10"/>
    <p:sldId id="340" r:id="rId11"/>
    <p:sldId id="347" r:id="rId12"/>
    <p:sldId id="329" r:id="rId13"/>
    <p:sldId id="34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05" autoAdjust="0"/>
  </p:normalViewPr>
  <p:slideViewPr>
    <p:cSldViewPr snapToGrid="0">
      <p:cViewPr varScale="1">
        <p:scale>
          <a:sx n="63" d="100"/>
          <a:sy n="63" d="100"/>
        </p:scale>
        <p:origin x="1020" y="48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7/12/2024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7/12/2024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C745E-9B5A-59BF-BF50-4F251E39D58D}"/>
              </a:ext>
            </a:extLst>
          </p:cNvPr>
          <p:cNvSpPr/>
          <p:nvPr userDrawn="1"/>
        </p:nvSpPr>
        <p:spPr>
          <a:xfrm>
            <a:off x="304800" y="266701"/>
            <a:ext cx="11582400" cy="6324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2B4A7EA-9E3F-9CE1-56B5-92F4FDDA69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758952"/>
            <a:ext cx="7543800" cy="5029200"/>
          </a:xfrm>
          <a:custGeom>
            <a:avLst/>
            <a:gdLst>
              <a:gd name="connsiteX0" fmla="*/ 3567113 w 7543800"/>
              <a:gd name="connsiteY0" fmla="*/ 4869270 h 5029200"/>
              <a:gd name="connsiteX1" fmla="*/ 3567113 w 7543800"/>
              <a:gd name="connsiteY1" fmla="*/ 4957572 h 5029200"/>
              <a:gd name="connsiteX2" fmla="*/ 3976688 w 7543800"/>
              <a:gd name="connsiteY2" fmla="*/ 4957572 h 5029200"/>
              <a:gd name="connsiteX3" fmla="*/ 3976688 w 7543800"/>
              <a:gd name="connsiteY3" fmla="*/ 4869270 h 5029200"/>
              <a:gd name="connsiteX4" fmla="*/ 0 w 7543800"/>
              <a:gd name="connsiteY4" fmla="*/ 0 h 5029200"/>
              <a:gd name="connsiteX5" fmla="*/ 7543800 w 7543800"/>
              <a:gd name="connsiteY5" fmla="*/ 0 h 5029200"/>
              <a:gd name="connsiteX6" fmla="*/ 7543800 w 7543800"/>
              <a:gd name="connsiteY6" fmla="*/ 5029200 h 5029200"/>
              <a:gd name="connsiteX7" fmla="*/ 0 w 7543800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43800" h="5029200">
                <a:moveTo>
                  <a:pt x="3567113" y="4869270"/>
                </a:moveTo>
                <a:lnTo>
                  <a:pt x="3567113" y="4957572"/>
                </a:lnTo>
                <a:lnTo>
                  <a:pt x="3976688" y="4957572"/>
                </a:lnTo>
                <a:lnTo>
                  <a:pt x="3976688" y="4869270"/>
                </a:lnTo>
                <a:close/>
                <a:moveTo>
                  <a:pt x="0" y="0"/>
                </a:moveTo>
                <a:lnTo>
                  <a:pt x="7543800" y="0"/>
                </a:lnTo>
                <a:lnTo>
                  <a:pt x="7543800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08960"/>
            <a:ext cx="10515600" cy="640080"/>
          </a:xfrm>
        </p:spPr>
        <p:txBody>
          <a:bodyPr anchor="ctr"/>
          <a:lstStyle>
            <a:lvl1pPr algn="ctr">
              <a:defRPr sz="6000" spc="3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F70834-CB8D-A95B-D859-6E5B4C6B4F78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5175504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609600"/>
            <a:ext cx="10021824" cy="1252728"/>
          </a:xfrm>
        </p:spPr>
        <p:txBody>
          <a:bodyPr/>
          <a:lstStyle>
            <a:lvl1pPr algn="ctr">
              <a:lnSpc>
                <a:spcPts val="5760"/>
              </a:lnSpc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83280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83280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468112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468112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52944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52944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3383280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9637776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7552944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5468112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637776" y="2441448"/>
            <a:ext cx="1280160" cy="75895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637776" y="3730752"/>
            <a:ext cx="128016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1298448" y="3438144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10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068A9B7-F56A-44B7-D61E-66289C79F1C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0"/>
            <a:ext cx="12188952" cy="168249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5221224"/>
            <a:ext cx="3621024" cy="621792"/>
          </a:xfrm>
        </p:spPr>
        <p:txBody>
          <a:bodyPr/>
          <a:lstStyle>
            <a:lvl1pPr algn="l">
              <a:lnSpc>
                <a:spcPts val="5760"/>
              </a:lnSpc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30098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312664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3152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321800" y="3351784"/>
            <a:ext cx="1620520" cy="411476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769F54-E10C-40C4-5EFF-E8A9CA520AEC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E7B1EF-9D07-1E66-7467-93C9AE48BD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19200" y="2871216"/>
            <a:ext cx="9595104" cy="0"/>
          </a:xfrm>
          <a:prstGeom prst="line">
            <a:avLst/>
          </a:prstGeom>
          <a:ln w="127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30098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12664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152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321800" y="3803904"/>
            <a:ext cx="1620520" cy="1143000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ts val="158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5476138-49FF-70BE-6359-0A511EFB243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0098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46EFC43B-3F8D-6957-F343-F3D9C3E7A71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8448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007DD2-0F2E-6F92-8457-FC670750ED3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12664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06C5667F-C463-51B6-B8D6-F757BDB8AFC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152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0FF09CBB-BD48-E8E5-EECF-B6CBC36B236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21800" y="2638738"/>
            <a:ext cx="91440" cy="41148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783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881D2A-2C75-8B2A-DA41-F42ABBA59A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56832" cy="6858000"/>
          </a:xfrm>
          <a:custGeom>
            <a:avLst/>
            <a:gdLst>
              <a:gd name="connsiteX0" fmla="*/ 1295400 w 6656832"/>
              <a:gd name="connsiteY0" fmla="*/ 1492377 h 6858000"/>
              <a:gd name="connsiteX1" fmla="*/ 1295400 w 6656832"/>
              <a:gd name="connsiteY1" fmla="*/ 1580679 h 6858000"/>
              <a:gd name="connsiteX2" fmla="*/ 1704975 w 6656832"/>
              <a:gd name="connsiteY2" fmla="*/ 1580679 h 6858000"/>
              <a:gd name="connsiteX3" fmla="*/ 1704975 w 6656832"/>
              <a:gd name="connsiteY3" fmla="*/ 1492377 h 6858000"/>
              <a:gd name="connsiteX4" fmla="*/ 0 w 6656832"/>
              <a:gd name="connsiteY4" fmla="*/ 0 h 6858000"/>
              <a:gd name="connsiteX5" fmla="*/ 6656832 w 6656832"/>
              <a:gd name="connsiteY5" fmla="*/ 0 h 6858000"/>
              <a:gd name="connsiteX6" fmla="*/ 6656832 w 6656832"/>
              <a:gd name="connsiteY6" fmla="*/ 6858000 h 6858000"/>
              <a:gd name="connsiteX7" fmla="*/ 0 w 665683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56832" h="6858000">
                <a:moveTo>
                  <a:pt x="1295400" y="1492377"/>
                </a:moveTo>
                <a:lnTo>
                  <a:pt x="1295400" y="1580679"/>
                </a:lnTo>
                <a:lnTo>
                  <a:pt x="1704975" y="1580679"/>
                </a:lnTo>
                <a:lnTo>
                  <a:pt x="1704975" y="1492377"/>
                </a:lnTo>
                <a:close/>
                <a:moveTo>
                  <a:pt x="0" y="0"/>
                </a:moveTo>
                <a:lnTo>
                  <a:pt x="6656832" y="0"/>
                </a:lnTo>
                <a:lnTo>
                  <a:pt x="665683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609600"/>
            <a:ext cx="6656832" cy="530352"/>
          </a:xfrm>
        </p:spPr>
        <p:txBody>
          <a:bodyPr anchor="t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848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05600" y="2209800"/>
            <a:ext cx="4495744" cy="4648200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lIns="310896" tIns="365760" rIns="274320" anchor="t" anchorCtr="0">
            <a:noAutofit/>
          </a:bodyPr>
          <a:lstStyle>
            <a:lvl1pPr marL="0" indent="0">
              <a:lnSpc>
                <a:spcPts val="240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13448" y="3630168"/>
            <a:ext cx="3886200" cy="2514600"/>
          </a:xfrm>
        </p:spPr>
        <p:txBody>
          <a:bodyPr/>
          <a:lstStyle>
            <a:lvl1pPr marL="0" indent="0">
              <a:buNone/>
              <a:defRPr sz="1400"/>
            </a:lvl1pPr>
            <a:lvl2pPr marL="228600">
              <a:defRPr sz="1400"/>
            </a:lvl2pPr>
            <a:lvl3pPr marL="457200">
              <a:defRPr sz="1400"/>
            </a:lvl3pPr>
            <a:lvl4pPr marL="685800">
              <a:defRPr sz="1400"/>
            </a:lvl4pPr>
            <a:lvl5pPr marL="1143000">
              <a:defRPr sz="14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896335-CC4F-4D72-23F0-F7FBFA640021}"/>
              </a:ext>
            </a:extLst>
          </p:cNvPr>
          <p:cNvSpPr/>
          <p:nvPr userDrawn="1"/>
        </p:nvSpPr>
        <p:spPr>
          <a:xfrm>
            <a:off x="1295400" y="1492377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9EF4E7-F4EF-FFCD-9B0C-961E519F6DDD}"/>
              </a:ext>
            </a:extLst>
          </p:cNvPr>
          <p:cNvSpPr/>
          <p:nvPr userDrawn="1"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014216"/>
            <a:ext cx="4160520" cy="1828800"/>
          </a:xfrm>
        </p:spPr>
        <p:txBody>
          <a:bodyPr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CA7A15A-B484-E46E-FF4D-179F31F17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98080" y="621792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98080" y="1069848"/>
            <a:ext cx="3886200" cy="15270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23542D-139D-45CC-7853-FE3702B4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98080" y="3172968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98080" y="3621024"/>
            <a:ext cx="3886200" cy="117957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9A9D2-C6ED-A99E-6041-56B5688418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71F094C-919A-3E78-DE58-27C2B997C94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D6DBECB-0E53-C186-A485-96A8FC1252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98448" y="612648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F0B28D44-29B3-3396-973D-82E3611612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98080" y="5129784"/>
            <a:ext cx="4114800" cy="347472"/>
          </a:xfrm>
          <a:custGeom>
            <a:avLst/>
            <a:gdLst>
              <a:gd name="connsiteX0" fmla="*/ 0 w 4495744"/>
              <a:gd name="connsiteY0" fmla="*/ 0 h 4648200"/>
              <a:gd name="connsiteX1" fmla="*/ 4495744 w 4495744"/>
              <a:gd name="connsiteY1" fmla="*/ 0 h 4648200"/>
              <a:gd name="connsiteX2" fmla="*/ 4495744 w 4495744"/>
              <a:gd name="connsiteY2" fmla="*/ 4648200 h 4648200"/>
              <a:gd name="connsiteX3" fmla="*/ 0 w 4495744"/>
              <a:gd name="connsiteY3" fmla="*/ 4648200 h 464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5744" h="4648200">
                <a:moveTo>
                  <a:pt x="0" y="0"/>
                </a:moveTo>
                <a:lnTo>
                  <a:pt x="4495744" y="0"/>
                </a:lnTo>
                <a:lnTo>
                  <a:pt x="4495744" y="4648200"/>
                </a:lnTo>
                <a:lnTo>
                  <a:pt x="0" y="4648200"/>
                </a:lnTo>
                <a:close/>
              </a:path>
            </a:pathLst>
          </a:custGeom>
          <a:noFill/>
        </p:spPr>
        <p:txBody>
          <a:bodyPr wrap="square" lIns="0" tIns="0" rIns="0" anchor="b" anchorCtr="0">
            <a:noAutofit/>
          </a:bodyPr>
          <a:lstStyle>
            <a:lvl1pPr marL="0" indent="0">
              <a:lnSpc>
                <a:spcPts val="1720"/>
              </a:lnSpc>
              <a:buNone/>
              <a:defRPr sz="2000" b="0" i="0" cap="all" spc="200" baseline="0">
                <a:latin typeface="+mj-lt"/>
                <a:cs typeface="Posterama" panose="020B0504020200020000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06156AC-1153-3958-CFE6-6CDCC21C38A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8080" y="5568696"/>
            <a:ext cx="3886200" cy="90525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/>
            </a:lvl1pPr>
            <a:lvl2pPr marL="228600">
              <a:lnSpc>
                <a:spcPct val="100000"/>
              </a:lnSpc>
              <a:defRPr sz="1400"/>
            </a:lvl2pPr>
            <a:lvl3pPr marL="457200">
              <a:lnSpc>
                <a:spcPct val="100000"/>
              </a:lnSpc>
              <a:defRPr sz="1400"/>
            </a:lvl3pPr>
            <a:lvl4pPr marL="685800">
              <a:lnSpc>
                <a:spcPct val="100000"/>
              </a:lnSpc>
              <a:defRPr sz="1400"/>
            </a:lvl4pPr>
            <a:lvl5pPr marL="1143000">
              <a:lnSpc>
                <a:spcPct val="100000"/>
              </a:lnSpc>
              <a:defRPr sz="14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4CE90CA-176B-1E45-FECF-0290B1DCF55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245352" y="704088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365BC287-99EE-D6FA-48B9-1E6FFE9357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45352" y="3273552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ECE7A377-A1E6-77DF-79F9-F251BD75774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5352" y="5166360"/>
            <a:ext cx="914400" cy="91440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D976B1-BEF2-CB69-E97E-A6DAD1F04689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16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358819-7D9B-11CB-DBC5-CC8BC5C07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EB2EEB-FE70-98B2-9437-0E1E91F92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AA902D-BDC9-E5AF-D40D-7B8DE616EBE0}"/>
              </a:ext>
            </a:extLst>
          </p:cNvPr>
          <p:cNvCxnSpPr>
            <a:cxnSpLocks/>
          </p:cNvCxnSpPr>
          <p:nvPr userDrawn="1"/>
        </p:nvCxnSpPr>
        <p:spPr>
          <a:xfrm>
            <a:off x="5890260" y="153619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A4017E-4CAA-8499-38AE-3A3306A7E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34640" y="2057400"/>
            <a:ext cx="6519672" cy="2971800"/>
          </a:xfrm>
          <a:solidFill>
            <a:schemeClr val="accent4"/>
          </a:solidFill>
        </p:spPr>
        <p:txBody>
          <a:bodyPr lIns="576072" tIns="228600" rIns="576072" bIns="228600" anchor="ctr"/>
          <a:lstStyle>
            <a:lvl1pPr marL="0" indent="0" algn="ctr">
              <a:lnSpc>
                <a:spcPts val="2460"/>
              </a:lnSpc>
              <a:buNone/>
              <a:defRPr sz="2000"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103CB5-F9EF-D6DA-A5D4-DCCAEBEBE61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71216" y="5330952"/>
            <a:ext cx="6519672" cy="1527048"/>
          </a:xfrm>
        </p:spPr>
        <p:txBody>
          <a:bodyPr/>
          <a:lstStyle/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7F00C-8F19-CB9F-D5BF-9A5F4C77E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24" y="609600"/>
            <a:ext cx="3959352" cy="530352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26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C402F40-958A-D2BF-629C-39B659EC95D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1999" cy="6858000"/>
          </a:xfrm>
          <a:custGeom>
            <a:avLst/>
            <a:gdLst>
              <a:gd name="connsiteX0" fmla="*/ 5890261 w 12191999"/>
              <a:gd name="connsiteY0" fmla="*/ 4496651 h 6858000"/>
              <a:gd name="connsiteX1" fmla="*/ 5890261 w 12191999"/>
              <a:gd name="connsiteY1" fmla="*/ 4584953 h 6858000"/>
              <a:gd name="connsiteX2" fmla="*/ 6299835 w 12191999"/>
              <a:gd name="connsiteY2" fmla="*/ 4584953 h 6858000"/>
              <a:gd name="connsiteX3" fmla="*/ 6299835 w 12191999"/>
              <a:gd name="connsiteY3" fmla="*/ 4496651 h 6858000"/>
              <a:gd name="connsiteX4" fmla="*/ 0 w 12191999"/>
              <a:gd name="connsiteY4" fmla="*/ 0 h 6858000"/>
              <a:gd name="connsiteX5" fmla="*/ 12191999 w 12191999"/>
              <a:gd name="connsiteY5" fmla="*/ 0 h 6858000"/>
              <a:gd name="connsiteX6" fmla="*/ 12191999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5890261" y="4496651"/>
                </a:moveTo>
                <a:lnTo>
                  <a:pt x="5890261" y="4584953"/>
                </a:lnTo>
                <a:lnTo>
                  <a:pt x="6299835" y="4584953"/>
                </a:lnTo>
                <a:lnTo>
                  <a:pt x="6299835" y="4496651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715" y="1485302"/>
            <a:ext cx="9120570" cy="3887396"/>
          </a:xfrm>
          <a:custGeom>
            <a:avLst/>
            <a:gdLst>
              <a:gd name="connsiteX0" fmla="*/ 4354545 w 9120570"/>
              <a:gd name="connsiteY0" fmla="*/ 3011350 h 3887396"/>
              <a:gd name="connsiteX1" fmla="*/ 4354545 w 9120570"/>
              <a:gd name="connsiteY1" fmla="*/ 3099652 h 3887396"/>
              <a:gd name="connsiteX2" fmla="*/ 4764120 w 9120570"/>
              <a:gd name="connsiteY2" fmla="*/ 3099652 h 3887396"/>
              <a:gd name="connsiteX3" fmla="*/ 4764120 w 9120570"/>
              <a:gd name="connsiteY3" fmla="*/ 3011350 h 3887396"/>
              <a:gd name="connsiteX4" fmla="*/ 0 w 9120570"/>
              <a:gd name="connsiteY4" fmla="*/ 0 h 3887396"/>
              <a:gd name="connsiteX5" fmla="*/ 9120570 w 9120570"/>
              <a:gd name="connsiteY5" fmla="*/ 0 h 3887396"/>
              <a:gd name="connsiteX6" fmla="*/ 9120570 w 9120570"/>
              <a:gd name="connsiteY6" fmla="*/ 3887396 h 3887396"/>
              <a:gd name="connsiteX7" fmla="*/ 0 w 9120570"/>
              <a:gd name="connsiteY7" fmla="*/ 3887396 h 388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20570" h="3887396">
                <a:moveTo>
                  <a:pt x="4354545" y="3011350"/>
                </a:moveTo>
                <a:lnTo>
                  <a:pt x="4354545" y="3099652"/>
                </a:lnTo>
                <a:lnTo>
                  <a:pt x="4764120" y="3099652"/>
                </a:lnTo>
                <a:lnTo>
                  <a:pt x="4764120" y="3011350"/>
                </a:lnTo>
                <a:close/>
                <a:moveTo>
                  <a:pt x="0" y="0"/>
                </a:moveTo>
                <a:lnTo>
                  <a:pt x="9120570" y="0"/>
                </a:lnTo>
                <a:lnTo>
                  <a:pt x="9120570" y="3887396"/>
                </a:lnTo>
                <a:lnTo>
                  <a:pt x="0" y="3887396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bIns="1097280" anchor="b">
            <a:noAutofit/>
          </a:bodyPr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612648"/>
            <a:ext cx="2286000" cy="228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5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5751576"/>
            <a:ext cx="9116568" cy="722376"/>
          </a:xfrm>
        </p:spPr>
        <p:txBody>
          <a:bodyPr anchor="ctr"/>
          <a:lstStyle>
            <a:lvl1pPr marL="0" indent="0" algn="ctr">
              <a:buNone/>
              <a:defRPr sz="2000" cap="all" baseline="0"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9017C4-5BB0-DF6F-781B-FB81A3A5D977}"/>
              </a:ext>
            </a:extLst>
          </p:cNvPr>
          <p:cNvSpPr/>
          <p:nvPr userDrawn="1"/>
        </p:nvSpPr>
        <p:spPr>
          <a:xfrm>
            <a:off x="5890260" y="449665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BC7BE-FECC-8573-D4F0-FA004B4A04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B0707-D3A6-4BF0-3225-EC3851AD738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AE946-135C-E4E8-BA60-64AB48B87F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D67329-9F30-BEB7-31E2-FECA7FD59B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0684" y="987425"/>
            <a:ext cx="612470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83587-0236-046F-3B80-4D4EEA7A80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0C67779-9FAD-3FE4-5C67-7E5313C03B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0684" y="993775"/>
            <a:ext cx="612470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844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70A4E-ED43-B5A1-F8FE-762E21A30A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4125545-56D8-5212-AA45-63F7C1DBF10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94B2501-78A9-E41B-7C2D-09F09ADDCB5E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4462849" y="685800"/>
            <a:ext cx="7119551" cy="548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124712"/>
            <a:ext cx="388620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816352"/>
            <a:ext cx="3602736" cy="336499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all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46904" y="1188720"/>
            <a:ext cx="6638544" cy="448056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92E47F-4E2C-B4B2-51F0-43D9D15C5A60}"/>
              </a:ext>
            </a:extLst>
          </p:cNvPr>
          <p:cNvCxnSpPr>
            <a:cxnSpLocks/>
          </p:cNvCxnSpPr>
          <p:nvPr userDrawn="1"/>
        </p:nvCxnSpPr>
        <p:spPr>
          <a:xfrm>
            <a:off x="1295400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A0478E-A529-CF4E-CE5C-583ACA20D66C}"/>
              </a:ext>
            </a:extLst>
          </p:cNvPr>
          <p:cNvSpPr/>
          <p:nvPr userDrawn="1"/>
        </p:nvSpPr>
        <p:spPr>
          <a:xfrm>
            <a:off x="3578352" y="0"/>
            <a:ext cx="861364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824" y="1124712"/>
            <a:ext cx="5760720" cy="548640"/>
          </a:xfrm>
        </p:spPr>
        <p:txBody>
          <a:bodyPr/>
          <a:lstStyle>
            <a:lvl1pPr>
              <a:defRPr spc="3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824" y="2889504"/>
            <a:ext cx="5760720" cy="331927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2000" cap="none" spc="0" baseline="0"/>
            </a:lvl1pPr>
            <a:lvl2pPr marL="228600">
              <a:defRPr spc="0" baseline="0"/>
            </a:lvl2pPr>
            <a:lvl3pPr marL="457200">
              <a:defRPr spc="0" baseline="0"/>
            </a:lvl3pPr>
            <a:lvl4pPr marL="685800">
              <a:defRPr spc="0" baseline="0"/>
            </a:lvl4pPr>
            <a:lvl5pPr marL="1143000">
              <a:defRPr spc="0" baseline="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6BAAC-D89F-682D-12A3-1C31F92F0FAF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F877625-E710-6DF2-3E49-374C6DD8DBC0}"/>
              </a:ext>
            </a:extLst>
          </p:cNvPr>
          <p:cNvCxnSpPr>
            <a:cxnSpLocks/>
          </p:cNvCxnSpPr>
          <p:nvPr userDrawn="1"/>
        </p:nvCxnSpPr>
        <p:spPr>
          <a:xfrm>
            <a:off x="5447344" y="205740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it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0AC02C-19A4-4754-CC96-34357DEFF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7048" y="1481328"/>
            <a:ext cx="9144000" cy="3886200"/>
          </a:xfrm>
          <a:custGeom>
            <a:avLst/>
            <a:gdLst>
              <a:gd name="connsiteX0" fmla="*/ 6521576 w 9144000"/>
              <a:gd name="connsiteY0" fmla="*/ 2811867 h 3886200"/>
              <a:gd name="connsiteX1" fmla="*/ 6521576 w 9144000"/>
              <a:gd name="connsiteY1" fmla="*/ 2900169 h 3886200"/>
              <a:gd name="connsiteX2" fmla="*/ 6931151 w 9144000"/>
              <a:gd name="connsiteY2" fmla="*/ 2900169 h 3886200"/>
              <a:gd name="connsiteX3" fmla="*/ 6931151 w 9144000"/>
              <a:gd name="connsiteY3" fmla="*/ 2811867 h 3886200"/>
              <a:gd name="connsiteX4" fmla="*/ 0 w 9144000"/>
              <a:gd name="connsiteY4" fmla="*/ 0 h 3886200"/>
              <a:gd name="connsiteX5" fmla="*/ 9144000 w 9144000"/>
              <a:gd name="connsiteY5" fmla="*/ 0 h 3886200"/>
              <a:gd name="connsiteX6" fmla="*/ 9144000 w 9144000"/>
              <a:gd name="connsiteY6" fmla="*/ 3886200 h 3886200"/>
              <a:gd name="connsiteX7" fmla="*/ 0 w 9144000"/>
              <a:gd name="connsiteY7" fmla="*/ 3886200 h 388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3886200">
                <a:moveTo>
                  <a:pt x="6521576" y="2811867"/>
                </a:moveTo>
                <a:lnTo>
                  <a:pt x="6521576" y="2900169"/>
                </a:lnTo>
                <a:lnTo>
                  <a:pt x="6931151" y="2900169"/>
                </a:lnTo>
                <a:lnTo>
                  <a:pt x="6931151" y="2811867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886200"/>
                </a:lnTo>
                <a:lnTo>
                  <a:pt x="0" y="3886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0636" y="3200400"/>
            <a:ext cx="8110728" cy="457200"/>
          </a:xfrm>
        </p:spPr>
        <p:txBody>
          <a:bodyPr anchor="ctr"/>
          <a:lstStyle>
            <a:lvl1pPr algn="ctr">
              <a:defRPr sz="4800" spc="3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0" y="4745736"/>
            <a:ext cx="1389888" cy="1280160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E7004C-CFEF-6E88-A3C1-60FBC7F8CD13}"/>
              </a:ext>
            </a:extLst>
          </p:cNvPr>
          <p:cNvSpPr/>
          <p:nvPr userDrawn="1"/>
        </p:nvSpPr>
        <p:spPr>
          <a:xfrm>
            <a:off x="8048624" y="4293195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609600"/>
            <a:ext cx="10058400" cy="914400"/>
          </a:xfrm>
        </p:spPr>
        <p:txBody>
          <a:bodyPr/>
          <a:lstStyle>
            <a:lvl1pPr>
              <a:defRPr spc="3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55945"/>
            <a:ext cx="9820656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609600"/>
            <a:ext cx="9829800" cy="914400"/>
          </a:xfrm>
        </p:spPr>
        <p:txBody>
          <a:bodyPr/>
          <a:lstStyle>
            <a:lvl1pPr algn="ctr">
              <a:defRPr spc="3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720" y="1746504"/>
            <a:ext cx="9829800" cy="4352544"/>
          </a:xfrm>
        </p:spPr>
        <p:txBody>
          <a:bodyPr/>
          <a:lstStyle>
            <a:lvl1pPr>
              <a:defRPr spc="0" baseline="0"/>
            </a:lvl1pPr>
            <a:lvl2pPr>
              <a:defRPr spc="0" baseline="0"/>
            </a:lvl2pPr>
            <a:lvl3pPr>
              <a:defRPr spc="0" baseline="0"/>
            </a:lvl3pPr>
            <a:lvl4pPr>
              <a:defRPr spc="0" baseline="0"/>
            </a:lvl4pPr>
            <a:lvl5pPr>
              <a:defRPr spc="0" baseline="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64184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07086-83FC-E680-56CD-FD986ACF5B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811310-A21F-0BFB-8198-22EDFCF9F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3D2EFC-F14F-5508-06EE-4E5B5C535E16}"/>
              </a:ext>
            </a:extLst>
          </p:cNvPr>
          <p:cNvCxnSpPr>
            <a:cxnSpLocks/>
          </p:cNvCxnSpPr>
          <p:nvPr userDrawn="1"/>
        </p:nvCxnSpPr>
        <p:spPr>
          <a:xfrm>
            <a:off x="1819102" y="5548842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28A6ACFB-D620-056D-1C62-903C5FBCEB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9656" y="5943600"/>
            <a:ext cx="4809744" cy="256032"/>
          </a:xfrm>
        </p:spPr>
        <p:txBody>
          <a:bodyPr/>
          <a:lstStyle>
            <a:lvl1pPr marL="0" indent="0" algn="l">
              <a:buNone/>
              <a:defRPr sz="2000" cap="all" spc="200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656" y="2459736"/>
            <a:ext cx="5157216" cy="2670048"/>
          </a:xfrm>
        </p:spPr>
        <p:txBody>
          <a:bodyPr anchor="b"/>
          <a:lstStyle>
            <a:lvl1pPr algn="l">
              <a:lnSpc>
                <a:spcPts val="5200"/>
              </a:lnSpc>
              <a:defRPr sz="3600" spc="0" baseline="0"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1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021824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98448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6200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7395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34272" y="2441448"/>
            <a:ext cx="1828800" cy="18288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73952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473952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70848" y="4974336"/>
            <a:ext cx="1828800" cy="539496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70848" y="5596128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6E73E07-0346-2BA8-44BC-6CB3BDEAAA99}"/>
              </a:ext>
            </a:extLst>
          </p:cNvPr>
          <p:cNvCxnSpPr>
            <a:cxnSpLocks/>
          </p:cNvCxnSpPr>
          <p:nvPr userDrawn="1"/>
        </p:nvCxnSpPr>
        <p:spPr>
          <a:xfrm>
            <a:off x="45924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E62977-27C7-5882-6A33-75257911D09A}"/>
              </a:ext>
            </a:extLst>
          </p:cNvPr>
          <p:cNvCxnSpPr>
            <a:cxnSpLocks/>
          </p:cNvCxnSpPr>
          <p:nvPr userDrawn="1"/>
        </p:nvCxnSpPr>
        <p:spPr>
          <a:xfrm>
            <a:off x="2004720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5476C-2972-A423-7282-BABA9AAB32E6}"/>
              </a:ext>
            </a:extLst>
          </p:cNvPr>
          <p:cNvCxnSpPr>
            <a:cxnSpLocks/>
          </p:cNvCxnSpPr>
          <p:nvPr userDrawn="1"/>
        </p:nvCxnSpPr>
        <p:spPr>
          <a:xfrm>
            <a:off x="9737699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0D781B-3CB4-A523-427F-3D444B28E60E}"/>
              </a:ext>
            </a:extLst>
          </p:cNvPr>
          <p:cNvCxnSpPr>
            <a:cxnSpLocks/>
          </p:cNvCxnSpPr>
          <p:nvPr userDrawn="1"/>
        </p:nvCxnSpPr>
        <p:spPr>
          <a:xfrm>
            <a:off x="7183278" y="4688743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04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3ED19-9B5E-8852-24D6-62401816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09600"/>
            <a:ext cx="10332720" cy="539496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07A8A0-5009-A086-A6AE-542CA46848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46F73-AB2D-A55B-67FD-85A2F20D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F01F221-54DA-6EF2-D9DE-2B9A7AB60B1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3677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BEECCD2-A0EF-0622-7377-A2BAE97865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4528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DD9A982-D940-ADB7-F949-B3898D1984E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8856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630AD-4FA0-C5D3-DC29-AE0E67CB6CA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81744" y="17556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AA3DDCC3-9231-434E-A1D1-8A078DE7BF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9844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970A1046-F88C-E11E-0E2E-A7F3AEDB3A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844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BF27FC0A-1C34-6BFF-806A-6911C16F218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86200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EF94CC5A-0B90-D0D3-CF42-2A9B863317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86200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8E685B28-FC51-9FE8-2F7E-C8255BD759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10528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472F1E6-DAE5-AE6D-F688-575FC243CD0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10528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7138E486-F729-AEC8-0C2D-44FA21EDC61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3300984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0F182FA8-4DA0-527F-89C3-96D9A996F2C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37307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42A71B-2F05-7F67-85C0-0C5AA947983D}"/>
              </a:ext>
            </a:extLst>
          </p:cNvPr>
          <p:cNvCxnSpPr>
            <a:cxnSpLocks/>
          </p:cNvCxnSpPr>
          <p:nvPr userDrawn="1"/>
        </p:nvCxnSpPr>
        <p:spPr>
          <a:xfrm>
            <a:off x="4684061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C25395-CA95-6040-8ED6-C7D8A2E16C49}"/>
              </a:ext>
            </a:extLst>
          </p:cNvPr>
          <p:cNvCxnSpPr>
            <a:cxnSpLocks/>
          </p:cNvCxnSpPr>
          <p:nvPr userDrawn="1"/>
        </p:nvCxnSpPr>
        <p:spPr>
          <a:xfrm>
            <a:off x="2096160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E2F589B-649A-57C2-1D3E-79FDFF84BADB}"/>
              </a:ext>
            </a:extLst>
          </p:cNvPr>
          <p:cNvCxnSpPr>
            <a:cxnSpLocks/>
          </p:cNvCxnSpPr>
          <p:nvPr userDrawn="1"/>
        </p:nvCxnSpPr>
        <p:spPr>
          <a:xfrm>
            <a:off x="983798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F3728F-0FBF-5AD2-357E-FFCFFBF7687E}"/>
              </a:ext>
            </a:extLst>
          </p:cNvPr>
          <p:cNvCxnSpPr>
            <a:cxnSpLocks/>
          </p:cNvCxnSpPr>
          <p:nvPr userDrawn="1"/>
        </p:nvCxnSpPr>
        <p:spPr>
          <a:xfrm>
            <a:off x="7306235" y="3104299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09A756E1-5275-58A9-7B09-95BEA4F4FAC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63677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A4DA2F88-85BF-29B8-6321-AF19B25A626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224528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4636CEF4-05E9-F5BB-BD6F-6B081DBDCA9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8856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67B57C06-A1D0-7C74-6A14-2BFF0B1FC1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81744" y="4270248"/>
            <a:ext cx="1143000" cy="1143000"/>
          </a:xfrm>
          <a:prstGeom prst="ellipse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025D334-8990-1960-8865-C877ECC47E6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9844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7F491CA2-1A10-E7DB-4203-DC7E9E48CCF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9844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697C28E5-6260-6DA9-B4F0-665506F525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86200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A594A25E-7F2D-4188-16B7-C34485FDD2F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86200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584B38BF-6197-486D-7134-F86E1754AF7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10528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788F8D9-8CDB-C458-9AAD-0426AB467D2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10528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78447882-2C86-B3A7-9450-29A0778E1B0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5824728"/>
            <a:ext cx="1828800" cy="411480"/>
          </a:xfr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E321AAE1-532A-23F0-9108-055D0D7BDFB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6245352"/>
            <a:ext cx="1828800" cy="347472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BC4478-FBEA-422F-73BA-0A422F15D7EA}"/>
              </a:ext>
            </a:extLst>
          </p:cNvPr>
          <p:cNvCxnSpPr>
            <a:cxnSpLocks/>
          </p:cNvCxnSpPr>
          <p:nvPr userDrawn="1"/>
        </p:nvCxnSpPr>
        <p:spPr>
          <a:xfrm>
            <a:off x="4684061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9AA302-5107-FDE7-557C-3305A9A7DEC2}"/>
              </a:ext>
            </a:extLst>
          </p:cNvPr>
          <p:cNvCxnSpPr>
            <a:cxnSpLocks/>
          </p:cNvCxnSpPr>
          <p:nvPr userDrawn="1"/>
        </p:nvCxnSpPr>
        <p:spPr>
          <a:xfrm>
            <a:off x="2096160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9C9F7A3-B120-C59A-E379-173F84B7D153}"/>
              </a:ext>
            </a:extLst>
          </p:cNvPr>
          <p:cNvCxnSpPr>
            <a:cxnSpLocks/>
          </p:cNvCxnSpPr>
          <p:nvPr userDrawn="1"/>
        </p:nvCxnSpPr>
        <p:spPr>
          <a:xfrm>
            <a:off x="983798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073A4E7-9D16-A6C0-E297-A36B10A2FABB}"/>
              </a:ext>
            </a:extLst>
          </p:cNvPr>
          <p:cNvCxnSpPr>
            <a:cxnSpLocks/>
          </p:cNvCxnSpPr>
          <p:nvPr userDrawn="1"/>
        </p:nvCxnSpPr>
        <p:spPr>
          <a:xfrm>
            <a:off x="7306235" y="5623560"/>
            <a:ext cx="22860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77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010F9766-B67A-A34E-2927-9A2D6360F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242952" y="1451496"/>
            <a:ext cx="1784352" cy="18945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cap="all" spc="1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0A131BE-DFE5-28BE-2AF8-50ADF9AFDB94}"/>
              </a:ext>
            </a:extLst>
          </p:cNvPr>
          <p:cNvCxnSpPr>
            <a:cxnSpLocks/>
          </p:cNvCxnSpPr>
          <p:nvPr userDrawn="1"/>
        </p:nvCxnSpPr>
        <p:spPr>
          <a:xfrm>
            <a:off x="649224" y="2667000"/>
            <a:ext cx="0" cy="31242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53" r:id="rId12"/>
    <p:sldLayoutId id="2147483671" r:id="rId13"/>
    <p:sldLayoutId id="2147483672" r:id="rId14"/>
    <p:sldLayoutId id="2147483673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5E10E9-9AB7-0642-D4C4-DDFDAB7B5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8815"/>
            <a:ext cx="10515600" cy="640080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Quality Earth 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1307D8B-2864-21B6-1CE1-B605F29281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9321" y="5774494"/>
            <a:ext cx="2793357" cy="356616"/>
          </a:xfrm>
        </p:spPr>
        <p:txBody>
          <a:bodyPr/>
          <a:lstStyle/>
          <a:p>
            <a:r>
              <a:rPr lang="en-US" sz="4000" dirty="0">
                <a:solidFill>
                  <a:schemeClr val="bg1"/>
                </a:solidFill>
              </a:rPr>
              <a:t>TechTitans</a:t>
            </a:r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BC7260E5-613A-9020-DB20-F894E6C0A8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0451" y="5774494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7511E882-2FE5-4B16-E66A-3ED8C553C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F63AD6DD-8554-9D11-6CD9-306D5DB2A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824B611-C888-DF93-5C0F-03DD6C42B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15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79F63AC-8E96-E004-1EB7-31D94CD32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489" y="253941"/>
            <a:ext cx="3500202" cy="530352"/>
          </a:xfrm>
        </p:spPr>
        <p:txBody>
          <a:bodyPr/>
          <a:lstStyle/>
          <a:p>
            <a:r>
              <a:rPr lang="es-MX" sz="5400" dirty="0"/>
              <a:t>objetivo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7770D2-6A29-760C-1BAF-42FB21F5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824" y="1083177"/>
            <a:ext cx="4495744" cy="3671703"/>
          </a:xfrm>
        </p:spPr>
        <p:txBody>
          <a:bodyPr/>
          <a:lstStyle/>
          <a:p>
            <a:pPr algn="ctr"/>
            <a:r>
              <a:rPr lang="es-MX" sz="3600" dirty="0"/>
              <a:t>Principal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E3B198F3-6CAD-C44A-1A6F-23B33B514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18434" y="1083177"/>
            <a:ext cx="4495744" cy="3671703"/>
          </a:xfrm>
        </p:spPr>
        <p:txBody>
          <a:bodyPr/>
          <a:lstStyle/>
          <a:p>
            <a:pPr algn="ctr"/>
            <a:r>
              <a:rPr lang="es-MX" sz="3600" dirty="0"/>
              <a:t>A FUTURO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9471D2B2-55C8-904C-9429-FCBA710BC5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30454" y="2164849"/>
            <a:ext cx="3939243" cy="2247742"/>
          </a:xfrm>
        </p:spPr>
        <p:txBody>
          <a:bodyPr/>
          <a:lstStyle/>
          <a:p>
            <a:pPr algn="just"/>
            <a:r>
              <a:rPr lang="es-MX" sz="2400" dirty="0"/>
              <a:t>Automatización del proceso, desde las valoraciones del estado del agua hasta el riego. Además de un servicio de mantenimiento.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A981B324-ACD6-54E2-BCB0-35228509B3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7B5CBDF5-CB34-51E3-F1A2-E90BC3E682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ctr"/>
            <a:r>
              <a:rPr lang="en-US" dirty="0"/>
              <a:t>TECHTITANS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01ADCF9-02B0-1D9B-03ED-DFCFF2831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6771" y="1865301"/>
            <a:ext cx="3886200" cy="2333467"/>
          </a:xfrm>
        </p:spPr>
        <p:txBody>
          <a:bodyPr/>
          <a:lstStyle/>
          <a:p>
            <a:pPr algn="just"/>
            <a:r>
              <a:rPr lang="es-MX" sz="2400" dirty="0"/>
              <a:t>A futuro se incorporará al proyecto “</a:t>
            </a:r>
            <a:r>
              <a:rPr lang="es-MX" sz="2400" dirty="0" err="1"/>
              <a:t>BioTerra</a:t>
            </a:r>
            <a:r>
              <a:rPr lang="es-MX" sz="2400" dirty="0"/>
              <a:t>”, el cual se enfoca en el análisis de suelos para la regeneración, fertilización y optimización. Esto con el fin de ofrecer un sistema más completo para los usuarios a  la hora de realizar procesos agrícolas. </a:t>
            </a:r>
          </a:p>
        </p:txBody>
      </p:sp>
      <p:pic>
        <p:nvPicPr>
          <p:cNvPr id="2" name="Marcador de posición de imagen 12">
            <a:extLst>
              <a:ext uri="{FF2B5EF4-FFF2-40B4-BE49-F238E27FC236}">
                <a16:creationId xmlns:a16="http://schemas.microsoft.com/office/drawing/2014/main" id="{BB2C79F8-DB80-5458-8E89-090CF973933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687" r="16687"/>
          <a:stretch>
            <a:fillRect/>
          </a:stretch>
        </p:blipFill>
        <p:spPr>
          <a:xfrm>
            <a:off x="3294147" y="4824548"/>
            <a:ext cx="1658112" cy="165811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Marcador de posición de imagen 10">
            <a:extLst>
              <a:ext uri="{FF2B5EF4-FFF2-40B4-BE49-F238E27FC236}">
                <a16:creationId xmlns:a16="http://schemas.microsoft.com/office/drawing/2014/main" id="{BEA8E996-7E26-7D6D-2171-C7898DA637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189" r="21189"/>
          <a:stretch/>
        </p:blipFill>
        <p:spPr>
          <a:xfrm>
            <a:off x="7239741" y="4966229"/>
            <a:ext cx="1516430" cy="151643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4">
            <a:extLst>
              <a:ext uri="{FF2B5EF4-FFF2-40B4-BE49-F238E27FC236}">
                <a16:creationId xmlns:a16="http://schemas.microsoft.com/office/drawing/2014/main" id="{CAF70E32-3A43-C688-B2A1-C2BA982413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7" r="21607"/>
          <a:stretch/>
        </p:blipFill>
        <p:spPr bwMode="auto">
          <a:xfrm>
            <a:off x="5266944" y="4895388"/>
            <a:ext cx="1658112" cy="165811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692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84788-646A-CF90-D67D-14752A71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4688" y="647215"/>
            <a:ext cx="5760720" cy="548640"/>
          </a:xfrm>
        </p:spPr>
        <p:txBody>
          <a:bodyPr/>
          <a:lstStyle/>
          <a:p>
            <a:r>
              <a:rPr lang="es-MX" dirty="0"/>
              <a:t>Problemática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86F16-C3E1-6E51-D140-EF50382CA4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C890-ADC6-0AA7-BBC0-05E856AA7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9666" y="1443568"/>
            <a:ext cx="6256039" cy="3760156"/>
          </a:xfrm>
        </p:spPr>
        <p:txBody>
          <a:bodyPr/>
          <a:lstStyle/>
          <a:p>
            <a:pPr algn="just"/>
            <a:r>
              <a:rPr lang="es-MX" sz="2400" dirty="0"/>
              <a:t>-Aguascalientes tiene el cuarto lugar en estrés hídrico.</a:t>
            </a:r>
          </a:p>
          <a:p>
            <a:pPr algn="just"/>
            <a:r>
              <a:rPr lang="es-MX" sz="2400" dirty="0"/>
              <a:t>-Escasez de lluvias.</a:t>
            </a:r>
          </a:p>
          <a:p>
            <a:pPr algn="just"/>
            <a:r>
              <a:rPr lang="es-MX" sz="2400" dirty="0"/>
              <a:t>-Generación de aguas residuales que no pueden ser usadas para el riego de cultivos. </a:t>
            </a:r>
          </a:p>
          <a:p>
            <a:pPr algn="just"/>
            <a:r>
              <a:rPr lang="es-MX" sz="2400" dirty="0"/>
              <a:t>-El 70 Y 80% del agua que se consume en Aguascalientes pertenece al sector agrícola.</a:t>
            </a:r>
          </a:p>
          <a:p>
            <a:pPr algn="r"/>
            <a:r>
              <a:rPr lang="en-US" dirty="0"/>
              <a:t>(CONAGUA 2024)</a:t>
            </a:r>
            <a:endParaRPr lang="es-ES" dirty="0"/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2E0C75D7-DB7A-74A3-B6A9-4E25FB45C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3A31DB97-9E96-431A-7A4E-EE48CDC82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C65ECDE-AFC3-70FC-D536-D13DBC4A12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221" y="1802492"/>
            <a:ext cx="4051467" cy="340123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9627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883" y="984559"/>
            <a:ext cx="10106233" cy="548640"/>
          </a:xfrm>
        </p:spPr>
        <p:txBody>
          <a:bodyPr/>
          <a:lstStyle/>
          <a:p>
            <a:pPr algn="ctr"/>
            <a:r>
              <a:rPr lang="es-MX" sz="2400" b="1" dirty="0"/>
              <a:t>Según datos de la Conagua, en Aguascalientes hay cuatro mantos acuíferos, que están siendo sobreexplotados:</a:t>
            </a:r>
            <a:endParaRPr lang="es-MX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5767AB36-204B-88A0-A1A2-C42693E89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0993" y="2324735"/>
            <a:ext cx="6738318" cy="3364992"/>
          </a:xfrm>
        </p:spPr>
        <p:txBody>
          <a:bodyPr/>
          <a:lstStyle/>
          <a:p>
            <a:r>
              <a:rPr lang="es-MX" sz="2400" b="1" cap="none" dirty="0"/>
              <a:t>-Valle de Aguascalientes.</a:t>
            </a:r>
          </a:p>
          <a:p>
            <a:r>
              <a:rPr lang="es-MX" sz="2400" b="1" cap="none" dirty="0"/>
              <a:t>-Acuífero El Chicalote.</a:t>
            </a:r>
          </a:p>
          <a:p>
            <a:r>
              <a:rPr lang="es-MX" sz="2400" b="1" cap="none" dirty="0"/>
              <a:t>-Acuífero El Llano.</a:t>
            </a:r>
          </a:p>
          <a:p>
            <a:r>
              <a:rPr lang="es-MX" sz="2400" b="1" cap="none" dirty="0"/>
              <a:t>-Acuífero Valle de Calvillo.</a:t>
            </a:r>
          </a:p>
          <a:p>
            <a:r>
              <a:rPr lang="es-MX" sz="2400" b="1" cap="none" dirty="0"/>
              <a:t>-Acuífero Venadero.</a:t>
            </a:r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C17F98AF-C3E5-5A35-AE44-C96290060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510" y="5844041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711CBDA-E37F-8699-78FF-255B4EDC1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2F6E405-D8E6-5774-B842-02E006FAA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0976" y="2125781"/>
            <a:ext cx="5620534" cy="376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866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68E9FB5-4F53-3DE5-F40C-B3E49CF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609747"/>
            <a:ext cx="9829800" cy="914400"/>
          </a:xfrm>
        </p:spPr>
        <p:txBody>
          <a:bodyPr/>
          <a:lstStyle/>
          <a:p>
            <a:r>
              <a:rPr lang="es-MX" dirty="0"/>
              <a:t>Nuestra solución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742D3CB-5ED5-187E-8491-F7B40D0AB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7157" y="520297"/>
            <a:ext cx="9434017" cy="2028825"/>
          </a:xfrm>
        </p:spPr>
        <p:txBody>
          <a:bodyPr/>
          <a:lstStyle/>
          <a:p>
            <a:pPr marL="0" indent="0">
              <a:buNone/>
            </a:pPr>
            <a:endParaRPr lang="es-MX" dirty="0"/>
          </a:p>
          <a:p>
            <a:endParaRPr lang="es-MX" dirty="0"/>
          </a:p>
          <a:p>
            <a:pPr marL="0" indent="0" algn="just">
              <a:buNone/>
            </a:pPr>
            <a:r>
              <a:rPr lang="es-MX" sz="2800" b="1" dirty="0"/>
              <a:t>-Implementación de una quinta etapa en el tratamiento de agua. </a:t>
            </a:r>
          </a:p>
          <a:p>
            <a:pPr marL="0" indent="0" algn="just">
              <a:buNone/>
            </a:pPr>
            <a:r>
              <a:rPr lang="es-MX" sz="2800" b="1" dirty="0"/>
              <a:t>-Solución tecnológica para la optimización de agua con ayuda de nanopartículas de óxido de titanio con la finalidad de optimizar procesos de tratamiento .</a:t>
            </a:r>
          </a:p>
          <a:p>
            <a:pPr marL="0" indent="0" algn="just">
              <a:buNone/>
            </a:pPr>
            <a:r>
              <a:rPr lang="es-MX" sz="2800" b="1" dirty="0"/>
              <a:t>-Análisis del estado del agua mediante monitoreo por sensores e inteligencia artificial .</a:t>
            </a:r>
          </a:p>
          <a:p>
            <a:pPr marL="0" indent="0" algn="just">
              <a:buNone/>
            </a:pPr>
            <a:r>
              <a:rPr lang="es-MX" sz="2800" b="1" dirty="0"/>
              <a:t>-Sitio web para visualizar los valores respecto al estado del agua. </a:t>
            </a:r>
          </a:p>
          <a:p>
            <a:pPr marL="0" indent="0" algn="just">
              <a:buNone/>
            </a:pPr>
            <a:r>
              <a:rPr lang="es-MX" sz="2800" b="1" dirty="0"/>
              <a:t>-Desarrollo de un sistema para optimización de procesos agrícolas con ayuda de un proyecto externo de análisis de suelos.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BB6B8C-6DE1-7212-FC0B-E64CA6BC36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00395F19-B615-C86C-DE06-2042349CC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Marcador de contenido 4">
            <a:extLst>
              <a:ext uri="{FF2B5EF4-FFF2-40B4-BE49-F238E27FC236}">
                <a16:creationId xmlns:a16="http://schemas.microsoft.com/office/drawing/2014/main" id="{7F120C72-89E2-A548-5893-E10E4E8C8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1026" name="Picture 2" descr="Concepto de idea de creatividad solución para resolver problemas, respuesta  a preguntas difíciles o ayuda para la innovación | Vector Premium">
            <a:extLst>
              <a:ext uri="{FF2B5EF4-FFF2-40B4-BE49-F238E27FC236}">
                <a16:creationId xmlns:a16="http://schemas.microsoft.com/office/drawing/2014/main" id="{2DBF0D24-9878-BCB1-7BEA-10BAE52EE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1561" y="5155840"/>
            <a:ext cx="2052732" cy="1537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44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68E9FB5-4F53-3DE5-F40C-B3E49CF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667511"/>
            <a:ext cx="9829800" cy="914400"/>
          </a:xfrm>
        </p:spPr>
        <p:txBody>
          <a:bodyPr/>
          <a:lstStyle/>
          <a:p>
            <a:r>
              <a:rPr lang="es-MX" dirty="0"/>
              <a:t>Aplicación 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742D3CB-5ED5-187E-8491-F7B40D0AB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1706689"/>
            <a:ext cx="11047476" cy="3444621"/>
          </a:xfrm>
        </p:spPr>
        <p:txBody>
          <a:bodyPr/>
          <a:lstStyle/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Del mismo modo nuestro producto es acoplado para la optimización del efluente de las plantas tratadoras, 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los valores de nuestros sensores son almacenados en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MX" sz="3200" dirty="0" err="1">
                <a:effectLst/>
                <a:ea typeface="Calibri" panose="020F0502020204030204" pitchFamily="34" charset="0"/>
                <a:cs typeface="Arial" panose="020B0604020202020204" pitchFamily="34" charset="0"/>
              </a:rPr>
              <a:t>canisters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los cuales se ven 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reflejados en 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la 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página web la cual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 funciona gracias a la tecnología de ICP.</a:t>
            </a:r>
            <a:endParaRPr lang="en-US" sz="32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Este 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producto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puede estar en cualquier tipo de clima, sin embargo, el circuito se debe </a:t>
            </a:r>
            <a:r>
              <a:rPr lang="es-MX" sz="3200" dirty="0">
                <a:ea typeface="Calibri" panose="020F0502020204030204" pitchFamily="34" charset="0"/>
                <a:cs typeface="Arial" panose="020B0604020202020204" pitchFamily="34" charset="0"/>
              </a:rPr>
              <a:t>instalar en</a:t>
            </a:r>
            <a:r>
              <a:rPr lang="es-MX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un espacio aislado para evitar cualquier falla en el producto.</a:t>
            </a:r>
            <a:endParaRPr lang="es-MX" sz="3200" dirty="0"/>
          </a:p>
          <a:p>
            <a:pPr algn="just"/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BB6B8C-6DE1-7212-FC0B-E64CA6BC36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B9A93A00-6661-5E49-7BA1-AEDC88898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Marcador de contenido 4">
            <a:extLst>
              <a:ext uri="{FF2B5EF4-FFF2-40B4-BE49-F238E27FC236}">
                <a16:creationId xmlns:a16="http://schemas.microsoft.com/office/drawing/2014/main" id="{B580BC18-C6FE-B0F8-8857-B4BE4101E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11" name="Marcador de posición de imagen 10">
            <a:extLst>
              <a:ext uri="{FF2B5EF4-FFF2-40B4-BE49-F238E27FC236}">
                <a16:creationId xmlns:a16="http://schemas.microsoft.com/office/drawing/2014/main" id="{4FA909A6-829D-29E0-B0CC-9B36A2C389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1189" r="21189"/>
          <a:stretch/>
        </p:blipFill>
        <p:spPr>
          <a:xfrm>
            <a:off x="3139440" y="4904232"/>
            <a:ext cx="1658112" cy="165811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09F327F-829F-9814-FDAC-54AD750565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7" r="21607"/>
          <a:stretch/>
        </p:blipFill>
        <p:spPr bwMode="auto">
          <a:xfrm>
            <a:off x="4981192" y="4904232"/>
            <a:ext cx="1658112" cy="165811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840C2839-9FAA-82AD-B2C9-960DB14F0A06}"/>
              </a:ext>
            </a:extLst>
          </p:cNvPr>
          <p:cNvSpPr/>
          <p:nvPr/>
        </p:nvSpPr>
        <p:spPr>
          <a:xfrm>
            <a:off x="6813040" y="5050535"/>
            <a:ext cx="1484377" cy="136550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9C478584-1FD1-C171-3A65-8C795AA43D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6171" y="5050534"/>
            <a:ext cx="1658113" cy="13655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1257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268E9FB5-4F53-3DE5-F40C-B3E49CF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461206"/>
            <a:ext cx="9829800" cy="914400"/>
          </a:xfrm>
        </p:spPr>
        <p:txBody>
          <a:bodyPr/>
          <a:lstStyle/>
          <a:p>
            <a:r>
              <a:rPr lang="es-MX" dirty="0"/>
              <a:t>Aplicación</a:t>
            </a:r>
            <a:br>
              <a:rPr lang="es-MX" dirty="0"/>
            </a:br>
            <a:r>
              <a:rPr lang="es-MX" dirty="0"/>
              <a:t>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BB6B8C-6DE1-7212-FC0B-E64CA6BC36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B9A93A00-6661-5E49-7BA1-AEDC88898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Marcador de contenido 4">
            <a:extLst>
              <a:ext uri="{FF2B5EF4-FFF2-40B4-BE49-F238E27FC236}">
                <a16:creationId xmlns:a16="http://schemas.microsoft.com/office/drawing/2014/main" id="{B580BC18-C6FE-B0F8-8857-B4BE4101E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9782E6A4-45A1-77C7-0131-02C99C5B95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09"/>
          <a:stretch/>
        </p:blipFill>
        <p:spPr>
          <a:xfrm>
            <a:off x="3865227" y="4678680"/>
            <a:ext cx="7167982" cy="2051362"/>
          </a:xfrm>
          <a:prstGeom prst="rect">
            <a:avLst/>
          </a:prstGeom>
        </p:spPr>
      </p:pic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934D176C-84FD-E521-A512-CCED44C9EBF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208" t="17334" r="8208" b="4223"/>
          <a:stretch/>
        </p:blipFill>
        <p:spPr>
          <a:xfrm>
            <a:off x="895536" y="1375606"/>
            <a:ext cx="5939383" cy="3135434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8249B2D2-5785-3A38-0157-BF13A9F5CA76}"/>
              </a:ext>
            </a:extLst>
          </p:cNvPr>
          <p:cNvSpPr txBox="1"/>
          <p:nvPr/>
        </p:nvSpPr>
        <p:spPr>
          <a:xfrm>
            <a:off x="7002780" y="1375606"/>
            <a:ext cx="41885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dirty="0"/>
              <a:t>Solución tecnológica con excitación de luz ultravioleta a moléculas de óxido de titanio para la degradación de contaminantes orgánicos.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EFB13C2-6906-62D0-2B0B-25D0DE75FF04}"/>
              </a:ext>
            </a:extLst>
          </p:cNvPr>
          <p:cNvSpPr txBox="1"/>
          <p:nvPr/>
        </p:nvSpPr>
        <p:spPr>
          <a:xfrm>
            <a:off x="7002780" y="2941380"/>
            <a:ext cx="44729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dirty="0"/>
              <a:t>El haz golpea la partícula del oxido de titanio y tiene que liberarse.</a:t>
            </a:r>
          </a:p>
          <a:p>
            <a:pPr algn="just"/>
            <a:r>
              <a:rPr lang="es-MX" sz="2000" b="1" dirty="0"/>
              <a:t>El óxido de titanio está trabajando como catalizador e indicador.</a:t>
            </a:r>
          </a:p>
        </p:txBody>
      </p:sp>
    </p:spTree>
    <p:extLst>
      <p:ext uri="{BB962C8B-B14F-4D97-AF65-F5344CB8AC3E}">
        <p14:creationId xmlns:p14="http://schemas.microsoft.com/office/powerpoint/2010/main" val="3875597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846918"/>
            <a:ext cx="11140521" cy="548640"/>
          </a:xfrm>
        </p:spPr>
        <p:txBody>
          <a:bodyPr/>
          <a:lstStyle/>
          <a:p>
            <a:pPr algn="ctr"/>
            <a:r>
              <a:rPr lang="es-MX" dirty="0"/>
              <a:t>¿Por qué considerarnos?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5767AB36-204B-88A0-A1A2-C42693E89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1958269"/>
            <a:ext cx="6513576" cy="3775019"/>
          </a:xfrm>
        </p:spPr>
        <p:txBody>
          <a:bodyPr/>
          <a:lstStyle/>
          <a:p>
            <a:pPr algn="just"/>
            <a:r>
              <a:rPr lang="es-MX" sz="2400" dirty="0"/>
              <a:t>l</a:t>
            </a:r>
            <a:r>
              <a:rPr lang="es-MX" sz="2400" cap="none" dirty="0"/>
              <a:t>a inteligencia artificial está optimizando el trabajo en todo el mundo, un área de oportunidad es la industria hídrica. Con este proyecto podemos mejorar la calidad de agua y por lo tanto, la calidad de nuestras cosechas consiguiendo cubrir los rubros necesarios marcados por el sensor.</a:t>
            </a:r>
            <a:endParaRPr lang="es-MX" sz="2400" dirty="0"/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00687BB1-F17D-4ADF-6E8F-3CD24B54F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F25F0D6-27EA-A62D-821A-07088CBF6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F71FE0F-8CBF-D603-6986-1C3DAD5E2E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250" r="5325"/>
          <a:stretch/>
        </p:blipFill>
        <p:spPr>
          <a:xfrm>
            <a:off x="7343189" y="2651760"/>
            <a:ext cx="4023870" cy="271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11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B422-1287-FCEB-63CE-599FDC846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846918"/>
            <a:ext cx="11140521" cy="548640"/>
          </a:xfrm>
        </p:spPr>
        <p:txBody>
          <a:bodyPr/>
          <a:lstStyle/>
          <a:p>
            <a:pPr algn="ctr"/>
            <a:r>
              <a:rPr lang="es-MX" dirty="0"/>
              <a:t>INTELIGENCIA ARTIFICIAL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DE2E-F5E3-8CAF-A5C3-E67C03F538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00687BB1-F17D-4ADF-6E8F-3CD24B54F5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F25F0D6-27EA-A62D-821A-07088CBF6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pic>
        <p:nvPicPr>
          <p:cNvPr id="13" name="Imagen 12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563FC25C-8244-560A-DE7F-9951A43A9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8432" y="1395558"/>
            <a:ext cx="8688382" cy="517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74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856F-92A5-9936-EAA5-B01FC81B4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462" y="1280161"/>
            <a:ext cx="10058400" cy="914400"/>
          </a:xfrm>
        </p:spPr>
        <p:txBody>
          <a:bodyPr/>
          <a:lstStyle/>
          <a:p>
            <a:r>
              <a:rPr lang="es-MX" dirty="0"/>
              <a:t>Costos de INFRESTRUCTURA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E31DF-7A65-925F-3A83-F62DFCE2A22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ctr"/>
            <a:r>
              <a:rPr lang="en-US" dirty="0"/>
              <a:t>TECHTITANS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34DDCD-707A-A5D7-B2C6-B463856CE2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27423631-BA88-85C8-2E1D-09643B084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342" y="5733288"/>
            <a:ext cx="928727" cy="996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69DAA77A-95C7-7E7A-07D3-99B20B73C4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" y="96697"/>
            <a:ext cx="789333" cy="8472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6519466-CFE5-6E43-422B-BD01D37F9BDE}"/>
              </a:ext>
            </a:extLst>
          </p:cNvPr>
          <p:cNvSpPr txBox="1">
            <a:spLocks/>
          </p:cNvSpPr>
          <p:nvPr/>
        </p:nvSpPr>
        <p:spPr>
          <a:xfrm>
            <a:off x="983062" y="175492"/>
            <a:ext cx="3836588" cy="3448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Posterama" panose="020B0504020200020000" pitchFamily="34" charset="0"/>
              </a:defRPr>
            </a:lvl1pPr>
          </a:lstStyle>
          <a:p>
            <a:r>
              <a:rPr lang="es-MX" sz="1800" dirty="0"/>
              <a:t>Evaluación</a:t>
            </a:r>
            <a:r>
              <a:rPr lang="en-US" sz="1800" dirty="0"/>
              <a:t> </a:t>
            </a:r>
            <a:r>
              <a:rPr lang="es-MX" sz="1800" dirty="0"/>
              <a:t>económica</a:t>
            </a:r>
          </a:p>
        </p:txBody>
      </p:sp>
      <p:graphicFrame>
        <p:nvGraphicFramePr>
          <p:cNvPr id="14" name="Marcador de contenido 13">
            <a:extLst>
              <a:ext uri="{FF2B5EF4-FFF2-40B4-BE49-F238E27FC236}">
                <a16:creationId xmlns:a16="http://schemas.microsoft.com/office/drawing/2014/main" id="{1AF138BC-A67B-3708-5718-60D2AD6E52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1037336"/>
              </p:ext>
            </p:extLst>
          </p:nvPr>
        </p:nvGraphicFramePr>
        <p:xfrm>
          <a:off x="1371068" y="2501900"/>
          <a:ext cx="9820274" cy="1854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4910137">
                  <a:extLst>
                    <a:ext uri="{9D8B030D-6E8A-4147-A177-3AD203B41FA5}">
                      <a16:colId xmlns:a16="http://schemas.microsoft.com/office/drawing/2014/main" val="3840587090"/>
                    </a:ext>
                  </a:extLst>
                </a:gridCol>
                <a:gridCol w="4910137">
                  <a:extLst>
                    <a:ext uri="{9D8B030D-6E8A-4147-A177-3AD203B41FA5}">
                      <a16:colId xmlns:a16="http://schemas.microsoft.com/office/drawing/2014/main" val="33818972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 COSTO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323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Nano partículas de óxido de Titanio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$40 ---100gr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230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Sensor 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$445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84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Sensor TDS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407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Filtro</a:t>
                      </a:r>
                      <a:r>
                        <a:rPr lang="es-MX" baseline="0" dirty="0"/>
                        <a:t> de carbón activado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$40 ---.256gr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9331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38750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Discovery_Win32_EF_v4" id="{D94798B6-E450-4518-8015-6EE17CD1412B}" vid="{16A04E6B-C80A-471C-86D6-D49E9EAD76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8B3377-22F1-4153-96F0-CC2E4BE41C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746342-5E84-430E-9251-61001F208E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2EB2FABB-45EC-440E-B647-8CA57BA45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{31621B87-D712-4E25-9FC2-C99CC9107715}tf67061901_win32</Template>
  <TotalTime>2127</TotalTime>
  <Words>487</Words>
  <Application>Microsoft Office PowerPoint</Application>
  <PresentationFormat>Panorámica</PresentationFormat>
  <Paragraphs>60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Daytona Condensed Light</vt:lpstr>
      <vt:lpstr>Posterama</vt:lpstr>
      <vt:lpstr>Tema de Office</vt:lpstr>
      <vt:lpstr>Quality Earth </vt:lpstr>
      <vt:lpstr>Problemática</vt:lpstr>
      <vt:lpstr>Según datos de la Conagua, en Aguascalientes hay cuatro mantos acuíferos, que están siendo sobreexplotados:</vt:lpstr>
      <vt:lpstr>Nuestra solución</vt:lpstr>
      <vt:lpstr>Aplicación </vt:lpstr>
      <vt:lpstr>Aplicación  </vt:lpstr>
      <vt:lpstr>¿Por qué considerarnos?</vt:lpstr>
      <vt:lpstr>INTELIGENCIA ARTIFICIAL</vt:lpstr>
      <vt:lpstr>Costos de INFRESTRUCTURA</vt:lpstr>
      <vt:lpstr>objetivo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Earth</dc:title>
  <dc:creator>Josue Quevedo</dc:creator>
  <cp:lastModifiedBy>joel villalobos</cp:lastModifiedBy>
  <cp:revision>12</cp:revision>
  <dcterms:created xsi:type="dcterms:W3CDTF">2024-03-27T23:47:14Z</dcterms:created>
  <dcterms:modified xsi:type="dcterms:W3CDTF">2024-07-12T22:31:24Z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